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9" r:id="rId2"/>
    <p:sldId id="431" r:id="rId3"/>
    <p:sldId id="432" r:id="rId4"/>
    <p:sldId id="433" r:id="rId5"/>
    <p:sldId id="434" r:id="rId6"/>
    <p:sldId id="435" r:id="rId7"/>
    <p:sldId id="475" r:id="rId8"/>
    <p:sldId id="477" r:id="rId9"/>
    <p:sldId id="478" r:id="rId10"/>
    <p:sldId id="479" r:id="rId11"/>
    <p:sldId id="480" r:id="rId12"/>
    <p:sldId id="486" r:id="rId13"/>
    <p:sldId id="487" r:id="rId14"/>
    <p:sldId id="481" r:id="rId15"/>
    <p:sldId id="482" r:id="rId16"/>
    <p:sldId id="483" r:id="rId17"/>
    <p:sldId id="467" r:id="rId18"/>
    <p:sldId id="4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63218" autoAdjust="0"/>
  </p:normalViewPr>
  <p:slideViewPr>
    <p:cSldViewPr>
      <p:cViewPr varScale="1">
        <p:scale>
          <a:sx n="79" d="100"/>
          <a:sy n="79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60CC-0629-4111-955F-9E139FB67D62}" type="datetimeFigureOut">
              <a:rPr lang="en-US" smtClean="0"/>
              <a:pPr/>
              <a:t>11/25/2015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DDDF-FEDA-4FFD-8BDE-57E50550B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827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D94A-AB3D-4A49-98E6-D3CB6785CA91}" type="datetimeFigureOut">
              <a:rPr lang="en-US" smtClean="0"/>
              <a:pPr/>
              <a:t>11/25/2015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925-D7CE-4B0A-9BFD-F834B658A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64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6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8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8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9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9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EC71-F2E2-4621-BFA3-16FC4D9D28E7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52D2-8395-43F0-8CFE-59D280132ABE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A3A-DAF9-4B32-8583-9BF846D2704D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AFA-6AB1-4C31-92ED-0FA11EAC2E51}" type="datetime5">
              <a:rPr lang="en-GB" smtClean="0"/>
              <a:t>25-Nov-15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570642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472B-E4EA-413C-9AD9-AA413397473E}" type="datetime5">
              <a:rPr lang="en-GB" smtClean="0"/>
              <a:t>25-Nov-15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2B17-3AA7-468A-96B5-E2401B1859B7}" type="datetime5">
              <a:rPr lang="en-GB" smtClean="0"/>
              <a:t>25-Nov-15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53F1-C8B7-4AD9-8929-32D0374F1EEA}" type="datetime5">
              <a:rPr lang="en-GB" smtClean="0"/>
              <a:t>25-Nov-15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43EF-9670-4702-B6EE-490BC94C01EF}" type="datetime5">
              <a:rPr lang="en-GB" smtClean="0"/>
              <a:t>25-Nov-15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A238-BF84-49BE-B647-E60D72569135}" type="datetime5">
              <a:rPr lang="en-GB" smtClean="0"/>
              <a:t>25-Nov-15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0510-E51B-4A17-BE43-5C6ABF8AD225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D285-24A7-40A9-A532-5535BD1DF6D5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9132-1081-494D-A5FA-D345AA9087E7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8555568" cy="43243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8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hidden">
          <a:xfrm flipV="1">
            <a:off x="152401" y="152399"/>
            <a:ext cx="8839199" cy="6550025"/>
          </a:xfrm>
          <a:prstGeom prst="rect">
            <a:avLst/>
          </a:prstGeom>
          <a:solidFill>
            <a:srgbClr val="105B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73100" y="1935163"/>
            <a:ext cx="7874000" cy="1698625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3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S_bullets_layou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5137157" cy="43243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572132" y="642918"/>
            <a:ext cx="3286148" cy="57852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275667" y="6524625"/>
            <a:ext cx="4572000" cy="168275"/>
          </a:xfrm>
        </p:spPr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7817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484D-357C-4E54-A01D-0B0A818F6A52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6FB0-3AC3-4B92-8943-BC8DB3AC1EEF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Cle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72B7-5903-4E3A-86AC-1E9A54468675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570642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69C1-EB80-4F63-A6A7-649E1917BC0A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0063" y="2143125"/>
            <a:ext cx="8215312" cy="27860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Code goes here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570642" cy="432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59DD-94BB-43E4-B80C-9B23F63A78B7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477D-B5DC-408B-A6DC-D9CAECBD3615}" type="datetime5">
              <a:rPr lang="en-GB" smtClean="0"/>
              <a:t>25-Nov-15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Chapter 6.1 : Conditions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7141284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5074" y="6356350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3455-F500-4F0A-BD34-618FD188A9CB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571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Chapter 6.1 : Conditions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7" r:id="rId5"/>
    <p:sldLayoutId id="2147483650" r:id="rId6"/>
    <p:sldLayoutId id="2147483660" r:id="rId7"/>
    <p:sldLayoutId id="2147483651" r:id="rId8"/>
    <p:sldLayoutId id="2147483664" r:id="rId9"/>
    <p:sldLayoutId id="2147483665" r:id="rId10"/>
    <p:sldLayoutId id="2147483666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9" r:id="rId20"/>
    <p:sldLayoutId id="2147483670" r:id="rId21"/>
    <p:sldLayoutId id="2147483671" r:id="rId2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pberrypi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dev.windows.com/en-us/io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9592" y="1537316"/>
            <a:ext cx="7992888" cy="3797478"/>
          </a:xfrm>
        </p:spPr>
        <p:txBody>
          <a:bodyPr/>
          <a:lstStyle/>
          <a:p>
            <a:r>
              <a:rPr lang="en-GB" altLang="en-GB" sz="4000" dirty="0" smtClean="0"/>
              <a:t>Running Windows 10</a:t>
            </a:r>
            <a:br>
              <a:rPr lang="en-GB" altLang="en-GB" sz="4000" dirty="0" smtClean="0"/>
            </a:br>
            <a:r>
              <a:rPr lang="en-GB" altLang="en-GB" sz="4000" dirty="0" smtClean="0"/>
              <a:t> on </a:t>
            </a:r>
            <a:br>
              <a:rPr lang="en-GB" altLang="en-GB" sz="4000" dirty="0" smtClean="0"/>
            </a:br>
            <a:r>
              <a:rPr lang="en-GB" altLang="en-GB" sz="4000" dirty="0" smtClean="0"/>
              <a:t>Raspberry Pi</a:t>
            </a:r>
            <a:endParaRPr lang="en-GB" altLang="en-GB" sz="4000" dirty="0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1525" y="11858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GB" altLang="en-GB" sz="360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2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10 Web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7661"/>
            <a:ext cx="8229600" cy="62850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You can also manage it via a web connection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058" y="1729730"/>
            <a:ext cx="4457331" cy="36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2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10 and Universal 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Modern Windows 10 apps can be made “Universal”</a:t>
            </a:r>
          </a:p>
          <a:p>
            <a:r>
              <a:rPr lang="en-GB" dirty="0" smtClean="0"/>
              <a:t>A single app can run on a variety of platforms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616" y="1628800"/>
            <a:ext cx="5642768" cy="259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Deploying to a Raspberry 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en-GB" dirty="0" smtClean="0"/>
              <a:t>To deploy a universal application to a Raspberry Pi you just have to set the type to ARM and the target to be the remote machine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00" y="1728085"/>
            <a:ext cx="8042496" cy="1131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41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Deploying to a Raspberry 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r>
              <a:rPr lang="en-GB" dirty="0" smtClean="0"/>
              <a:t>To deploy a universal application to a Raspberry Pi you just have to set the type to ARM and the target to be the remote machine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00" y="1728085"/>
            <a:ext cx="8042496" cy="1131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36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>
            <a:normAutofit/>
          </a:bodyPr>
          <a:lstStyle/>
          <a:p>
            <a:r>
              <a:rPr lang="en-GB" dirty="0" smtClean="0"/>
              <a:t>You can set the </a:t>
            </a:r>
            <a:r>
              <a:rPr lang="en-GB" dirty="0" err="1" smtClean="0"/>
              <a:t>ip</a:t>
            </a:r>
            <a:r>
              <a:rPr lang="en-GB" dirty="0" smtClean="0"/>
              <a:t> address and authentication to use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531351"/>
            <a:ext cx="7124700" cy="3162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14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Talking to 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just run XAML windows applications on the Pi if you like</a:t>
            </a:r>
          </a:p>
          <a:p>
            <a:r>
              <a:rPr lang="en-GB" dirty="0" smtClean="0"/>
              <a:t>But you can also talk to the hardware</a:t>
            </a:r>
          </a:p>
          <a:p>
            <a:r>
              <a:rPr lang="en-GB" dirty="0" smtClean="0"/>
              <a:t>There are object based abstractions for GPIO pins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There is now a high performance library as well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 and deploy a new project</a:t>
            </a:r>
          </a:p>
          <a:p>
            <a:r>
              <a:rPr lang="en-GB" dirty="0" smtClean="0"/>
              <a:t>Show the Snaps framework running on Raspberry Pi</a:t>
            </a:r>
          </a:p>
          <a:p>
            <a:r>
              <a:rPr lang="en-GB" dirty="0" smtClean="0"/>
              <a:t>…and the </a:t>
            </a:r>
            <a:r>
              <a:rPr lang="en-GB" dirty="0" err="1" smtClean="0"/>
              <a:t>LogoBlaster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2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92099" y="1268760"/>
            <a:ext cx="8555568" cy="4808190"/>
          </a:xfrm>
        </p:spPr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www.raspberrypi.org</a:t>
            </a:r>
            <a:endParaRPr lang="en-GB" dirty="0" smtClean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dev.windows.com/en-us/iot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the Raspberry Pi device</a:t>
            </a:r>
          </a:p>
          <a:p>
            <a:r>
              <a:rPr lang="en-GB" dirty="0" smtClean="0"/>
              <a:t>Getting Windows 10 onto a Raspberry Pi</a:t>
            </a:r>
          </a:p>
          <a:p>
            <a:r>
              <a:rPr lang="en-GB" dirty="0" smtClean="0"/>
              <a:t>Deploying C# applications</a:t>
            </a:r>
          </a:p>
          <a:p>
            <a:r>
              <a:rPr lang="en-GB" dirty="0" smtClean="0"/>
              <a:t>Raspberry Pi and Snaps</a:t>
            </a:r>
            <a:endParaRPr lang="en-GB" dirty="0" smtClean="0"/>
          </a:p>
          <a:p>
            <a:r>
              <a:rPr lang="en-GB" dirty="0" smtClean="0"/>
              <a:t>Q &amp; A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519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Raspberry Pi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90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Raspberry Pi?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2000240"/>
            <a:ext cx="4546848" cy="412592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Raspberry Pi is a small computer system built onto a tiny circuit board</a:t>
            </a:r>
          </a:p>
          <a:p>
            <a:r>
              <a:rPr lang="en-GB" dirty="0" smtClean="0"/>
              <a:t>It has around the same computing power as a modern Smartphone</a:t>
            </a:r>
          </a:p>
          <a:p>
            <a:r>
              <a:rPr lang="en-GB" dirty="0" smtClean="0"/>
              <a:t>You can use various operating systems, including Windows 10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560" y="2420888"/>
            <a:ext cx="3432224" cy="23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1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I need to get started?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You can buy a Pi  for a very low price, but remember that you will need at least a case, keyboard,  mouse, screen and power supply as well</a:t>
            </a:r>
          </a:p>
          <a:p>
            <a:r>
              <a:rPr lang="en-GB" dirty="0" smtClean="0"/>
              <a:t>You can use the ones from your PC if you like</a:t>
            </a:r>
          </a:p>
          <a:p>
            <a:pPr lvl="1"/>
            <a:r>
              <a:rPr lang="en-GB" dirty="0" smtClean="0"/>
              <a:t>The keyboard and the mouse must be USB</a:t>
            </a:r>
          </a:p>
          <a:p>
            <a:pPr lvl="1"/>
            <a:r>
              <a:rPr lang="en-GB" dirty="0" smtClean="0"/>
              <a:t>The monitor must be HDMI (you can use composite but the quality is not very good)</a:t>
            </a:r>
          </a:p>
          <a:p>
            <a:pPr lvl="1"/>
            <a:r>
              <a:rPr lang="en-GB" dirty="0" smtClean="0"/>
              <a:t>You will need a USB power supply and a micro-</a:t>
            </a:r>
            <a:r>
              <a:rPr lang="en-GB" dirty="0" err="1" smtClean="0"/>
              <a:t>usb</a:t>
            </a:r>
            <a:r>
              <a:rPr lang="en-GB" dirty="0" smtClean="0"/>
              <a:t> cable </a:t>
            </a:r>
          </a:p>
          <a:p>
            <a:r>
              <a:rPr lang="en-GB" dirty="0" smtClean="0"/>
              <a:t>The Raspberry Pi can be a bit picky about some devices</a:t>
            </a:r>
          </a:p>
          <a:p>
            <a:pPr lvl="1"/>
            <a:r>
              <a:rPr lang="en-GB" dirty="0" smtClean="0"/>
              <a:t>Best to seek out ones sold to work with the Pi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2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I connect a Raspberry Pi to?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2000240"/>
            <a:ext cx="5050904" cy="412592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There are lots of connection options:</a:t>
            </a:r>
          </a:p>
          <a:p>
            <a:pPr lvl="1"/>
            <a:r>
              <a:rPr lang="en-GB" dirty="0" smtClean="0"/>
              <a:t>USB peripherals</a:t>
            </a:r>
          </a:p>
          <a:p>
            <a:pPr lvl="1"/>
            <a:r>
              <a:rPr lang="en-GB" dirty="0" smtClean="0"/>
              <a:t>HDMI monitor</a:t>
            </a:r>
          </a:p>
          <a:p>
            <a:pPr lvl="1"/>
            <a:r>
              <a:rPr lang="en-GB" dirty="0" smtClean="0"/>
              <a:t>Wired network</a:t>
            </a:r>
          </a:p>
          <a:p>
            <a:pPr lvl="1"/>
            <a:r>
              <a:rPr lang="en-GB" dirty="0" smtClean="0"/>
              <a:t>Stereo Audio</a:t>
            </a:r>
          </a:p>
          <a:p>
            <a:r>
              <a:rPr lang="en-GB" dirty="0" smtClean="0"/>
              <a:t>You can use input/output pins to link to electrical 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Raspberry Pi Overview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485" y="1412776"/>
            <a:ext cx="3573777" cy="306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8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Flavours of </a:t>
            </a:r>
            <a:r>
              <a:rPr lang="en-GB" dirty="0" smtClean="0"/>
              <a:t>Pi for Windows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have been a number of different versions of Raspberr</a:t>
            </a:r>
            <a:r>
              <a:rPr lang="en-GB" dirty="0" smtClean="0"/>
              <a:t>y Pi over the years</a:t>
            </a:r>
          </a:p>
          <a:p>
            <a:r>
              <a:rPr lang="en-GB" dirty="0" smtClean="0"/>
              <a:t>For the Windows 10 operating system you need Version 2.0 of the platform</a:t>
            </a:r>
          </a:p>
          <a:p>
            <a:r>
              <a:rPr lang="en-GB" dirty="0" smtClean="0"/>
              <a:t>This has a quad core processor and more memory than the original device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8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10 on 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you don’t get is a multi-purpose device that you can use to replace your desktop PC</a:t>
            </a:r>
          </a:p>
          <a:p>
            <a:r>
              <a:rPr lang="en-GB" dirty="0" smtClean="0"/>
              <a:t>Instead you get a device that can load and run a single Windows 10 Universal Application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10 desktop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This is the display you get when Windows 10 boots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13E-DE81-4C93-BA5E-3A0AB27A017A}" type="datetime5">
              <a:rPr lang="en-GB" smtClean="0"/>
              <a:t>25-Nov-15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98024"/>
            <a:ext cx="5871416" cy="331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9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5514</TotalTime>
  <Words>533</Words>
  <Application>Microsoft Office PowerPoint</Application>
  <PresentationFormat>On-screen Show (4:3)</PresentationFormat>
  <Paragraphs>91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Georgia</vt:lpstr>
      <vt:lpstr>Office Theme</vt:lpstr>
      <vt:lpstr>Running Windows 10  on  Raspberry Pi</vt:lpstr>
      <vt:lpstr>Overview</vt:lpstr>
      <vt:lpstr>Raspberry Pi Introduction</vt:lpstr>
      <vt:lpstr>What is the Raspberry Pi?</vt:lpstr>
      <vt:lpstr>What do I need to get started?</vt:lpstr>
      <vt:lpstr>What can I connect a Raspberry Pi to?</vt:lpstr>
      <vt:lpstr>Flavours of Pi for Windows 10</vt:lpstr>
      <vt:lpstr>Windows 10 on Pi</vt:lpstr>
      <vt:lpstr>Windows 10 desktop</vt:lpstr>
      <vt:lpstr>Windows 10 Web Management</vt:lpstr>
      <vt:lpstr>Windows 10 and Universal apps</vt:lpstr>
      <vt:lpstr>Deploying to a Raspberry Pi</vt:lpstr>
      <vt:lpstr>Deploying to a Raspberry Pi</vt:lpstr>
      <vt:lpstr>Finding the Pi</vt:lpstr>
      <vt:lpstr>Talking to Hardware</vt:lpstr>
      <vt:lpstr>Demo</vt:lpstr>
      <vt:lpstr>Questions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 Miles</cp:lastModifiedBy>
  <cp:revision>95</cp:revision>
  <dcterms:created xsi:type="dcterms:W3CDTF">2009-09-28T14:57:27Z</dcterms:created>
  <dcterms:modified xsi:type="dcterms:W3CDTF">2015-11-25T14:08:08Z</dcterms:modified>
</cp:coreProperties>
</file>